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35A35-29A2-4B03-8A4E-0E09EBA6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1E257CF-108E-4C63-BCED-985BFACEA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D5B314-2717-443D-96E2-4602CDD8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84794D-481C-442A-9C34-96A9B083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DA79F6-080F-410E-BBD5-F47FDAF8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173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FB446F-72BB-4172-BBCB-8DA5C28E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70BBA3B-8149-4BCD-9717-FF4B2E390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6D398FE-E034-4416-8559-20B07534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41E45E-B18E-4190-BE92-AC36958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8A3E0D-F13D-4D71-848B-DC2CF765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9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04AACF5-91CA-48B2-AE47-8E041EBA2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9429211-003F-4CD1-9514-FC1764602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3C3D23-3648-4DE3-A0B0-61EFE16A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4A88DE-5E39-411A-A86E-3D9B3353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B6F6DA-8DDB-4E55-8CB6-F812E5BA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03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D64A3-498E-445B-88EC-14B7B75E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EBC77F-3943-45BA-96E8-CCB3DF1D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6201C0-EBB6-4C85-872E-00D5D41E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DDCCC4-F88B-4689-B372-26C77075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AD77F3-C233-49D9-A339-FEAC4B23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25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43BE2-6836-49C5-9D3F-6799D2B5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BE7C91-46AE-4018-A30E-E6C7DBE8F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6510D1-7670-4CCD-9FDF-98ABBD58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76D48D-0BF3-4E7D-8ED0-83B80560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BFE262-1CB4-4962-AA97-6B40BE0F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77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CB2AD-1698-4B09-A38B-5950FC18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5A6578-F52C-46FD-A27A-6144ED91A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112B80-D8C1-4D0D-8740-869A02BC9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C0A071-3ED3-40D9-8041-65E26E1F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7B8CDE-3340-42C9-80DC-C42FAA91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433930-213B-4FB1-9716-27DB3051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23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BB079-22B6-4DB2-884F-E632DC40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0A5251-8601-40BE-A287-D3FF89A9C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20A6F9-6017-47F5-94F9-0458E6D1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CF002A-BE92-4AB1-8F4D-5B17C1811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6223B4D-C948-4795-A75C-897DD31A7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9F56E0D-F894-450B-BE94-5EB7DF4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B315D1F-AADC-4DAD-BED6-2980A8E2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66CE692-77E2-479C-8C89-77A8C921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24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F31E9-B1EF-4EFE-AF83-1176B6E0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DBD8FBB-8895-47F9-8575-C01359EB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2E56401-017F-4744-BF68-8649B4E9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63818A-49E2-4671-9AF1-3D260CB1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8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B6883FF-5E96-4BF3-B9A5-49B4065C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6380CC7-122D-425D-A6FE-5171E2BF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6BAC2B-560E-480F-8C34-97B1B915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46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EDB5D-3694-4FE0-BDD7-B7BEADF7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89247D-6EC2-4517-B993-C485B5D2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1A82042-3497-4FCF-AB80-E67301305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F20F6CF-8689-4887-9857-8D8EC7411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E9A0C6-1D27-4929-A466-53F288D1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A47F6B-8CA3-4E11-9020-FBBB1355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62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0CDDB-1F45-46C3-B4D6-207486C2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49867D9-1F38-4664-A6F1-6BAE86CDC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691C1A-13FC-4E84-B63C-31869F9BB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CFC56EF-1FFB-4253-AE27-FA47C9EF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F140A0-1A86-4FCB-93D0-2059F9A2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7093B-7214-445B-B2D5-FEEC6F70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6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645946B-D8E1-4B5C-A874-9E47F5E4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B7286E-18AC-4EDF-882E-234F1A78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08EEB7-686C-4AB6-9A7C-5F41590D9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E935-D70E-4DAB-A2FF-69E5E1A26900}" type="datetimeFigureOut">
              <a:rPr lang="nl-NL" smtClean="0"/>
              <a:t>20-3-2018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658E07-46AB-4470-B6EC-62D26B35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7080CB-1BF4-4115-A71C-F7AE33E25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4706-9419-40F0-8E61-EDCD3E8DD0B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4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D0BF4-42E6-40D9-9997-CC1760CA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360" y="2056291"/>
            <a:ext cx="7570406" cy="2559008"/>
          </a:xfrm>
        </p:spPr>
        <p:txBody>
          <a:bodyPr>
            <a:normAutofit fontScale="90000"/>
          </a:bodyPr>
          <a:lstStyle/>
          <a:p>
            <a:r>
              <a:rPr lang="nl-NL" b="1" dirty="0"/>
              <a:t>Learning </a:t>
            </a:r>
            <a:r>
              <a:rPr lang="nl-NL" b="1" dirty="0" err="1"/>
              <a:t>the</a:t>
            </a:r>
            <a:r>
              <a:rPr lang="nl-NL" b="1" dirty="0"/>
              <a:t> basics of </a:t>
            </a:r>
            <a:r>
              <a:rPr lang="nl-NL" b="1" dirty="0" err="1"/>
              <a:t>coding</a:t>
            </a:r>
            <a:r>
              <a:rPr lang="nl-NL" b="1" dirty="0"/>
              <a:t>:</a:t>
            </a:r>
            <a:br>
              <a:rPr lang="nl-NL" b="1" dirty="0"/>
            </a:br>
            <a:br>
              <a:rPr lang="nl-NL" b="1" dirty="0"/>
            </a:br>
            <a:r>
              <a:rPr lang="nl-NL" dirty="0"/>
              <a:t>A short summary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emotions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life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six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8BED129-81B9-4454-B39C-4AFB69F4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327" y="5619312"/>
            <a:ext cx="1206579" cy="120657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23" y="5422899"/>
            <a:ext cx="1450906" cy="145090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2372" y="5608380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5004" y="-36717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606998" y="43270"/>
            <a:ext cx="1394645" cy="109061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3C787F50-72A9-42D1-B132-325E9ECC0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6941" y="5603977"/>
            <a:ext cx="1352550" cy="123126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26" y="1315059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55" y="2683564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4809" y="5572124"/>
            <a:ext cx="1152552" cy="120657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B5C69FA7-6582-48EF-9D0B-B117E61D5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4893" y="5240424"/>
            <a:ext cx="1602972" cy="1602972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755" y="4142059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1459EC8-9838-49C7-BEB4-8F38D6E586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4394" y="2570990"/>
            <a:ext cx="1694641" cy="145977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58D7363-EB1F-45D5-9D72-EA5E3F4CB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1997" y="4122565"/>
            <a:ext cx="1308732" cy="1307455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8BAC11B3-440D-4C00-9550-266B5F378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73280" y="5511730"/>
            <a:ext cx="1362075" cy="136207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101ED9D-BDCC-45A9-9AB5-5A1597D7F0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2077" y="5623662"/>
            <a:ext cx="1602972" cy="12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C1E092-0374-49FD-9D91-A5483A2D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!</a:t>
            </a:r>
          </a:p>
          <a:p>
            <a:pPr lvl="1"/>
            <a:r>
              <a:rPr lang="nl-NL" dirty="0"/>
              <a:t>OK,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like 80% of </a:t>
            </a:r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wanted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help </a:t>
            </a:r>
            <a:r>
              <a:rPr lang="nl-NL" dirty="0" err="1"/>
              <a:t>from</a:t>
            </a:r>
            <a:r>
              <a:rPr lang="nl-NL" dirty="0"/>
              <a:t> Gabor </a:t>
            </a:r>
            <a:r>
              <a:rPr lang="nl-NL" dirty="0" err="1"/>
              <a:t>and</a:t>
            </a:r>
            <a:r>
              <a:rPr lang="nl-NL" dirty="0"/>
              <a:t> Alina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 </a:t>
            </a:r>
            <a:r>
              <a:rPr lang="nl-NL" dirty="0" err="1"/>
              <a:t>didn’t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: user </a:t>
            </a:r>
            <a:r>
              <a:rPr lang="nl-NL" dirty="0" err="1"/>
              <a:t>registration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authentication</a:t>
            </a:r>
            <a:endParaRPr lang="nl-NL" dirty="0"/>
          </a:p>
          <a:p>
            <a:pPr lvl="1"/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  <a:p>
            <a:pPr lvl="1"/>
            <a:r>
              <a:rPr lang="nl-NL" dirty="0" err="1"/>
              <a:t>Hmmmm</a:t>
            </a:r>
            <a:r>
              <a:rPr lang="nl-NL" dirty="0"/>
              <a:t>, I </a:t>
            </a:r>
            <a:r>
              <a:rPr lang="nl-NL" dirty="0" err="1"/>
              <a:t>don’t</a:t>
            </a:r>
            <a:r>
              <a:rPr lang="nl-NL" dirty="0"/>
              <a:t> like CSS</a:t>
            </a:r>
          </a:p>
          <a:p>
            <a:pPr lvl="1"/>
            <a:r>
              <a:rPr lang="nl-NL" dirty="0" err="1"/>
              <a:t>So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introduce: 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presentable</a:t>
            </a:r>
            <a:r>
              <a:rPr lang="nl-NL" dirty="0"/>
              <a:t> but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ugly</a:t>
            </a:r>
            <a:r>
              <a:rPr lang="nl-NL" dirty="0"/>
              <a:t> as </a:t>
            </a:r>
            <a:r>
              <a:rPr lang="nl-NL" dirty="0" err="1"/>
              <a:t>hell</a:t>
            </a:r>
            <a:r>
              <a:rPr lang="nl-NL" dirty="0"/>
              <a:t>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pay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else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5F24C22-DF20-413F-B107-1351768B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16" y="0"/>
            <a:ext cx="2464858" cy="13049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CAFCE3C-03C6-41FD-A340-043527A9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" y="-13370"/>
            <a:ext cx="1203892" cy="120389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D855902-9452-46CE-904F-9EAC7B81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387" y="-36717"/>
            <a:ext cx="1278949" cy="122589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02F5069-C512-4A89-B241-D96A26D6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848" y="2244826"/>
            <a:ext cx="1400003" cy="140000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0512D0-61CE-469A-9F42-6B0235255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987" y="-7125"/>
            <a:ext cx="1370864" cy="12320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FF8F076-5EEC-4E0C-ADAE-78B76A12C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5" y="5486179"/>
            <a:ext cx="2248482" cy="12654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1845C6-0C1A-4E61-AC24-7A20B26FB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1327" y="-58034"/>
            <a:ext cx="1349832" cy="132599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1099F36-43A5-4555-887B-273A0E8F7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8528" y="1310768"/>
            <a:ext cx="1337657" cy="120389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B198F14A-B617-4878-ADA3-DE97BFF66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6035" y="19845"/>
            <a:ext cx="1370864" cy="120509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D1BA82-A9A8-4A1B-B0DC-884D2A5E6B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0816149" y="-16151"/>
            <a:ext cx="1394645" cy="109061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B78D890-66C7-4211-B36F-E6586189D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" y="1267956"/>
            <a:ext cx="1291072" cy="1291072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25C4E8AA-1DBC-43CE-95B8-CC9AEE03A7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55" y="2592725"/>
            <a:ext cx="1333958" cy="133395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888E9C1-EDCC-42DF-9C23-40047B6C2C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8074" y="2656415"/>
            <a:ext cx="1152552" cy="1206578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07D7C7-00E5-443F-8C52-45EE931B8D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3" y="3981451"/>
            <a:ext cx="1450906" cy="145090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7240B49-0EBB-460D-86C3-8AE3FE4249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7349" y="8670"/>
            <a:ext cx="1506739" cy="12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3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347E4-12A7-4B1A-98C4-B7E2203D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</a:t>
            </a:r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assignment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B18A0C-25CD-4FAF-BB25-31204C280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PATHFINDER IS A WEBSITE: 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to</a:t>
            </a:r>
            <a:r>
              <a:rPr lang="nl-NL" dirty="0"/>
              <a:t> look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hiking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biking</a:t>
            </a:r>
            <a:r>
              <a:rPr lang="nl-NL" dirty="0"/>
              <a:t> tracks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upload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cool tracks</a:t>
            </a:r>
          </a:p>
          <a:p>
            <a:pPr marL="457200" lvl="1" indent="0">
              <a:buNone/>
            </a:pPr>
            <a:r>
              <a:rPr lang="nl-NL" dirty="0"/>
              <a:t>&gt;&gt;&gt; </a:t>
            </a:r>
            <a:r>
              <a:rPr lang="nl-NL" dirty="0" err="1"/>
              <a:t>and</a:t>
            </a:r>
            <a:r>
              <a:rPr lang="nl-NL" dirty="0"/>
              <a:t> review tracks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others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223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ep 51">
            <a:extLst>
              <a:ext uri="{FF2B5EF4-FFF2-40B4-BE49-F238E27FC236}">
                <a16:creationId xmlns:a16="http://schemas.microsoft.com/office/drawing/2014/main" id="{8DA8F27B-16D1-4D8D-8BD3-A4974B8F9FE5}"/>
              </a:ext>
            </a:extLst>
          </p:cNvPr>
          <p:cNvGrpSpPr/>
          <p:nvPr/>
        </p:nvGrpSpPr>
        <p:grpSpPr>
          <a:xfrm>
            <a:off x="9628948" y="1913762"/>
            <a:ext cx="2396967" cy="2714301"/>
            <a:chOff x="9387400" y="346597"/>
            <a:chExt cx="2396967" cy="2714301"/>
          </a:xfrm>
        </p:grpSpPr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3E0D7860-DB17-4A4A-8BA1-52A28F210D93}"/>
                </a:ext>
              </a:extLst>
            </p:cNvPr>
            <p:cNvSpPr txBox="1"/>
            <p:nvPr/>
          </p:nvSpPr>
          <p:spPr>
            <a:xfrm>
              <a:off x="9387400" y="346597"/>
              <a:ext cx="2396967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FF0000"/>
                  </a:solidFill>
                </a:rPr>
                <a:t>EXTERNAL LINKS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A3F0B09-36DE-4F8A-9BB2-CE2EC9306EF4}"/>
                </a:ext>
              </a:extLst>
            </p:cNvPr>
            <p:cNvSpPr/>
            <p:nvPr/>
          </p:nvSpPr>
          <p:spPr>
            <a:xfrm>
              <a:off x="9787080" y="1072395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Linkedin</a:t>
              </a:r>
              <a:endParaRPr lang="nl-NL" dirty="0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52AF784A-F0B8-42C1-A09D-E54B826EDEB6}"/>
                </a:ext>
              </a:extLst>
            </p:cNvPr>
            <p:cNvSpPr/>
            <p:nvPr/>
          </p:nvSpPr>
          <p:spPr>
            <a:xfrm>
              <a:off x="9788189" y="1754146"/>
              <a:ext cx="1597609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Facebook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84B9712D-3B56-4444-BD59-EC7083B5044C}"/>
                </a:ext>
              </a:extLst>
            </p:cNvPr>
            <p:cNvSpPr/>
            <p:nvPr/>
          </p:nvSpPr>
          <p:spPr>
            <a:xfrm>
              <a:off x="9787080" y="2460875"/>
              <a:ext cx="1597608" cy="6000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GitHub</a:t>
              </a:r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C2EE9713-0C2E-4241-B2E0-553E210B95E3}"/>
              </a:ext>
            </a:extLst>
          </p:cNvPr>
          <p:cNvGrpSpPr/>
          <p:nvPr/>
        </p:nvGrpSpPr>
        <p:grpSpPr>
          <a:xfrm>
            <a:off x="6523539" y="244129"/>
            <a:ext cx="2015231" cy="6457253"/>
            <a:chOff x="6367784" y="161889"/>
            <a:chExt cx="2015231" cy="6457253"/>
          </a:xfrm>
        </p:grpSpPr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85E6539D-6396-41DF-B108-A950F14AF7EB}"/>
                </a:ext>
              </a:extLst>
            </p:cNvPr>
            <p:cNvGrpSpPr/>
            <p:nvPr/>
          </p:nvGrpSpPr>
          <p:grpSpPr>
            <a:xfrm>
              <a:off x="6470617" y="628780"/>
              <a:ext cx="1855991" cy="5990362"/>
              <a:chOff x="5742001" y="676768"/>
              <a:chExt cx="1855991" cy="5990362"/>
            </a:xfrm>
          </p:grpSpPr>
          <p:sp>
            <p:nvSpPr>
              <p:cNvPr id="4" name="Rechthoek 3">
                <a:extLst>
                  <a:ext uri="{FF2B5EF4-FFF2-40B4-BE49-F238E27FC236}">
                    <a16:creationId xmlns:a16="http://schemas.microsoft.com/office/drawing/2014/main" id="{6EAACEF9-ADF8-4FC1-8607-D5E283DEC235}"/>
                  </a:ext>
                </a:extLst>
              </p:cNvPr>
              <p:cNvSpPr/>
              <p:nvPr/>
            </p:nvSpPr>
            <p:spPr>
              <a:xfrm>
                <a:off x="5758465" y="1072395"/>
                <a:ext cx="1758703" cy="6728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‘/’</a:t>
                </a:r>
              </a:p>
            </p:txBody>
          </p:sp>
          <p:sp>
            <p:nvSpPr>
              <p:cNvPr id="5" name="Rechthoek 4">
                <a:extLst>
                  <a:ext uri="{FF2B5EF4-FFF2-40B4-BE49-F238E27FC236}">
                    <a16:creationId xmlns:a16="http://schemas.microsoft.com/office/drawing/2014/main" id="{7F230399-D6A4-42F0-B58B-A85E55AFAE8E}"/>
                  </a:ext>
                </a:extLst>
              </p:cNvPr>
              <p:cNvSpPr/>
              <p:nvPr/>
            </p:nvSpPr>
            <p:spPr>
              <a:xfrm>
                <a:off x="5742001" y="2240118"/>
                <a:ext cx="1775167" cy="7445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‘/tracks’</a:t>
                </a:r>
              </a:p>
            </p:txBody>
          </p:sp>
          <p:sp>
            <p:nvSpPr>
              <p:cNvPr id="6" name="Rechthoek 5">
                <a:extLst>
                  <a:ext uri="{FF2B5EF4-FFF2-40B4-BE49-F238E27FC236}">
                    <a16:creationId xmlns:a16="http://schemas.microsoft.com/office/drawing/2014/main" id="{AF5096E0-7152-4922-B16A-CB3D41753027}"/>
                  </a:ext>
                </a:extLst>
              </p:cNvPr>
              <p:cNvSpPr/>
              <p:nvPr/>
            </p:nvSpPr>
            <p:spPr>
              <a:xfrm>
                <a:off x="5759756" y="4743020"/>
                <a:ext cx="1774056" cy="7634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‘/tracks/:</a:t>
                </a:r>
                <a:r>
                  <a:rPr lang="nl-NL" dirty="0" err="1"/>
                  <a:t>trackID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6E8AA8C1-9809-4633-92C0-BAD1D9180AB6}"/>
                  </a:ext>
                </a:extLst>
              </p:cNvPr>
              <p:cNvSpPr/>
              <p:nvPr/>
            </p:nvSpPr>
            <p:spPr>
              <a:xfrm>
                <a:off x="5767526" y="6001349"/>
                <a:ext cx="1749641" cy="6657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‘/map’</a:t>
                </a:r>
              </a:p>
            </p:txBody>
          </p:sp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A2595379-21BF-4E97-9A54-475C9E81B23F}"/>
                  </a:ext>
                </a:extLst>
              </p:cNvPr>
              <p:cNvSpPr txBox="1"/>
              <p:nvPr/>
            </p:nvSpPr>
            <p:spPr>
              <a:xfrm>
                <a:off x="5750788" y="676768"/>
                <a:ext cx="177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Homepage route</a:t>
                </a:r>
              </a:p>
            </p:txBody>
          </p:sp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A49AAA15-015E-4175-9E6A-B4CF5CDC8CEC}"/>
                  </a:ext>
                </a:extLst>
              </p:cNvPr>
              <p:cNvSpPr txBox="1"/>
              <p:nvPr/>
            </p:nvSpPr>
            <p:spPr>
              <a:xfrm>
                <a:off x="5798042" y="1852089"/>
                <a:ext cx="1719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All</a:t>
                </a:r>
                <a:r>
                  <a:rPr lang="nl-NL" dirty="0"/>
                  <a:t> tracks route</a:t>
                </a:r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06C86CE-F047-4C6E-8FE0-D2CBBC986BC1}"/>
                  </a:ext>
                </a:extLst>
              </p:cNvPr>
              <p:cNvSpPr txBox="1"/>
              <p:nvPr/>
            </p:nvSpPr>
            <p:spPr>
              <a:xfrm>
                <a:off x="5767527" y="4404252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One</a:t>
                </a:r>
                <a:r>
                  <a:rPr lang="nl-NL" dirty="0"/>
                  <a:t> track route</a:t>
                </a:r>
              </a:p>
            </p:txBody>
          </p: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923BA08D-9180-43A6-8371-7800A4AFC182}"/>
                  </a:ext>
                </a:extLst>
              </p:cNvPr>
              <p:cNvSpPr txBox="1"/>
              <p:nvPr/>
            </p:nvSpPr>
            <p:spPr>
              <a:xfrm>
                <a:off x="5962835" y="5630001"/>
                <a:ext cx="1533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Map route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5F8D0032-E1FB-48C7-BF4A-F7172384BD81}"/>
                  </a:ext>
                </a:extLst>
              </p:cNvPr>
              <p:cNvSpPr/>
              <p:nvPr/>
            </p:nvSpPr>
            <p:spPr>
              <a:xfrm>
                <a:off x="5743112" y="3503619"/>
                <a:ext cx="1775167" cy="7566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err="1"/>
                  <a:t>Server.get</a:t>
                </a:r>
                <a:endParaRPr lang="nl-NL" dirty="0"/>
              </a:p>
              <a:p>
                <a:pPr algn="ctr"/>
                <a:r>
                  <a:rPr lang="nl-NL" dirty="0"/>
                  <a:t>‘/</a:t>
                </a:r>
                <a:r>
                  <a:rPr lang="nl-NL" dirty="0" err="1"/>
                  <a:t>addtrack</a:t>
                </a:r>
                <a:r>
                  <a:rPr lang="nl-NL" dirty="0"/>
                  <a:t>’</a:t>
                </a:r>
              </a:p>
            </p:txBody>
          </p: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46F8E681-6F32-4D3C-B3A9-3385B10BAFB4}"/>
                  </a:ext>
                </a:extLst>
              </p:cNvPr>
              <p:cNvSpPr txBox="1"/>
              <p:nvPr/>
            </p:nvSpPr>
            <p:spPr>
              <a:xfrm>
                <a:off x="5848351" y="3022065"/>
                <a:ext cx="174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 err="1"/>
                  <a:t>Add</a:t>
                </a:r>
                <a:r>
                  <a:rPr lang="nl-NL" dirty="0"/>
                  <a:t> track route</a:t>
                </a:r>
              </a:p>
            </p:txBody>
          </p:sp>
        </p:grp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7E80A842-4C3F-4A9B-A629-F968700B494A}"/>
                </a:ext>
              </a:extLst>
            </p:cNvPr>
            <p:cNvSpPr txBox="1"/>
            <p:nvPr/>
          </p:nvSpPr>
          <p:spPr>
            <a:xfrm>
              <a:off x="6367784" y="161889"/>
              <a:ext cx="2015231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1"/>
                  </a:solidFill>
                </a:rPr>
                <a:t>GET ROUTES</a:t>
              </a:r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04F9D548-C58E-4194-A17D-E078FF4EEF7B}"/>
              </a:ext>
            </a:extLst>
          </p:cNvPr>
          <p:cNvGrpSpPr/>
          <p:nvPr/>
        </p:nvGrpSpPr>
        <p:grpSpPr>
          <a:xfrm>
            <a:off x="2885272" y="592104"/>
            <a:ext cx="2015231" cy="5072149"/>
            <a:chOff x="3054842" y="816644"/>
            <a:chExt cx="2015231" cy="5072149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A89BF277-807A-4822-89CE-471EFB180355}"/>
                </a:ext>
              </a:extLst>
            </p:cNvPr>
            <p:cNvSpPr/>
            <p:nvPr/>
          </p:nvSpPr>
          <p:spPr>
            <a:xfrm>
              <a:off x="3153879" y="1759356"/>
              <a:ext cx="1749641" cy="75130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tracks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A5C51727-149A-493B-B651-295CD9773A44}"/>
                </a:ext>
              </a:extLst>
            </p:cNvPr>
            <p:cNvSpPr/>
            <p:nvPr/>
          </p:nvSpPr>
          <p:spPr>
            <a:xfrm>
              <a:off x="3141671" y="3472756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reviews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F85FDE5-DE67-45EB-AAAF-C2A3F705679C}"/>
                </a:ext>
              </a:extLst>
            </p:cNvPr>
            <p:cNvSpPr/>
            <p:nvPr/>
          </p:nvSpPr>
          <p:spPr>
            <a:xfrm>
              <a:off x="3141671" y="5125313"/>
              <a:ext cx="1774056" cy="76348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Dbase</a:t>
              </a:r>
              <a:r>
                <a:rPr lang="nl-NL" dirty="0"/>
                <a:t> </a:t>
              </a:r>
              <a:r>
                <a:rPr lang="nl-NL" dirty="0" err="1"/>
                <a:t>table</a:t>
              </a:r>
              <a:r>
                <a:rPr lang="nl-NL" dirty="0"/>
                <a:t> </a:t>
              </a:r>
              <a:r>
                <a:rPr lang="nl-NL" dirty="0" err="1"/>
                <a:t>maps</a:t>
              </a:r>
              <a:endParaRPr lang="nl-NL" dirty="0"/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F8A98B3F-093D-4580-B71E-027EB76521A5}"/>
                </a:ext>
              </a:extLst>
            </p:cNvPr>
            <p:cNvSpPr txBox="1"/>
            <p:nvPr/>
          </p:nvSpPr>
          <p:spPr>
            <a:xfrm>
              <a:off x="3054842" y="816644"/>
              <a:ext cx="2015231" cy="46166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rgbClr val="00B050"/>
                  </a:solidFill>
                </a:rPr>
                <a:t>DBASE TABLES</a:t>
              </a:r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AFDBC695-43EF-43BB-B94A-02677C997A4E}"/>
              </a:ext>
            </a:extLst>
          </p:cNvPr>
          <p:cNvGrpSpPr/>
          <p:nvPr/>
        </p:nvGrpSpPr>
        <p:grpSpPr>
          <a:xfrm>
            <a:off x="107207" y="955754"/>
            <a:ext cx="2015231" cy="3821518"/>
            <a:chOff x="403023" y="816643"/>
            <a:chExt cx="2015231" cy="382151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2076EDF-D4F5-4DBC-B33E-31E0942B1CC3}"/>
                </a:ext>
              </a:extLst>
            </p:cNvPr>
            <p:cNvSpPr/>
            <p:nvPr/>
          </p:nvSpPr>
          <p:spPr>
            <a:xfrm>
              <a:off x="523610" y="2410176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</a:t>
              </a:r>
              <a:r>
                <a:rPr lang="nl-NL" dirty="0" err="1"/>
                <a:t>addtrack</a:t>
              </a:r>
              <a:r>
                <a:rPr lang="nl-NL" dirty="0"/>
                <a:t>’</a:t>
              </a:r>
            </a:p>
          </p:txBody>
        </p:sp>
        <p:sp>
          <p:nvSpPr>
            <p:cNvPr id="54" name="Tekstvak 53">
              <a:extLst>
                <a:ext uri="{FF2B5EF4-FFF2-40B4-BE49-F238E27FC236}">
                  <a16:creationId xmlns:a16="http://schemas.microsoft.com/office/drawing/2014/main" id="{FB9EF7ED-E180-4271-A25B-12014C15FF6E}"/>
                </a:ext>
              </a:extLst>
            </p:cNvPr>
            <p:cNvSpPr txBox="1"/>
            <p:nvPr/>
          </p:nvSpPr>
          <p:spPr>
            <a:xfrm>
              <a:off x="403023" y="816643"/>
              <a:ext cx="2015231" cy="46166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b="1" dirty="0">
                  <a:solidFill>
                    <a:schemeClr val="accent2">
                      <a:lumMod val="75000"/>
                    </a:schemeClr>
                  </a:solidFill>
                </a:rPr>
                <a:t>POST ROUTES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6213B20D-6FDE-4A35-999B-87E6B7C332EE}"/>
                </a:ext>
              </a:extLst>
            </p:cNvPr>
            <p:cNvSpPr/>
            <p:nvPr/>
          </p:nvSpPr>
          <p:spPr>
            <a:xfrm>
              <a:off x="523610" y="3874681"/>
              <a:ext cx="1774056" cy="7634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Server.post</a:t>
              </a:r>
              <a:endParaRPr lang="nl-NL" dirty="0"/>
            </a:p>
            <a:p>
              <a:pPr algn="ctr"/>
              <a:r>
                <a:rPr lang="nl-NL" dirty="0"/>
                <a:t>‘/tracks/:</a:t>
              </a:r>
              <a:r>
                <a:rPr lang="nl-NL" dirty="0" err="1"/>
                <a:t>trackID</a:t>
              </a:r>
              <a:r>
                <a:rPr lang="nl-NL" dirty="0"/>
                <a:t>’</a:t>
              </a:r>
            </a:p>
          </p:txBody>
        </p:sp>
      </p:grpSp>
      <p:sp>
        <p:nvSpPr>
          <p:cNvPr id="56" name="Rechteraccolade 55">
            <a:extLst>
              <a:ext uri="{FF2B5EF4-FFF2-40B4-BE49-F238E27FC236}">
                <a16:creationId xmlns:a16="http://schemas.microsoft.com/office/drawing/2014/main" id="{CA9F613C-8246-4114-95F8-55DB791CC5C7}"/>
              </a:ext>
            </a:extLst>
          </p:cNvPr>
          <p:cNvSpPr/>
          <p:nvPr/>
        </p:nvSpPr>
        <p:spPr>
          <a:xfrm>
            <a:off x="8538770" y="1047475"/>
            <a:ext cx="1171002" cy="527712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F5334258-1795-4BAE-9F2E-D8F04637D427}"/>
              </a:ext>
            </a:extLst>
          </p:cNvPr>
          <p:cNvCxnSpPr/>
          <p:nvPr/>
        </p:nvCxnSpPr>
        <p:spPr>
          <a:xfrm flipV="1">
            <a:off x="2122437" y="2000250"/>
            <a:ext cx="763638" cy="9307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22005EF4-5A7A-482F-B1C5-0A47FDE3680D}"/>
              </a:ext>
            </a:extLst>
          </p:cNvPr>
          <p:cNvCxnSpPr>
            <a:cxnSpLocks/>
          </p:cNvCxnSpPr>
          <p:nvPr/>
        </p:nvCxnSpPr>
        <p:spPr>
          <a:xfrm flipV="1">
            <a:off x="2105156" y="3629956"/>
            <a:ext cx="780116" cy="85156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BBA6080E-D497-4510-87AF-D164B546C058}"/>
              </a:ext>
            </a:extLst>
          </p:cNvPr>
          <p:cNvCxnSpPr>
            <a:cxnSpLocks/>
          </p:cNvCxnSpPr>
          <p:nvPr/>
        </p:nvCxnSpPr>
        <p:spPr>
          <a:xfrm>
            <a:off x="2160167" y="3056317"/>
            <a:ext cx="725105" cy="22261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CD5F1462-2416-419D-9F7B-CCC568A31239}"/>
              </a:ext>
            </a:extLst>
          </p:cNvPr>
          <p:cNvCxnSpPr/>
          <p:nvPr/>
        </p:nvCxnSpPr>
        <p:spPr>
          <a:xfrm>
            <a:off x="4900503" y="1910469"/>
            <a:ext cx="1623036" cy="73617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483D9927-EBD6-4F46-8166-597823045B9B}"/>
              </a:ext>
            </a:extLst>
          </p:cNvPr>
          <p:cNvCxnSpPr>
            <a:cxnSpLocks/>
          </p:cNvCxnSpPr>
          <p:nvPr/>
        </p:nvCxnSpPr>
        <p:spPr>
          <a:xfrm>
            <a:off x="4900503" y="2000250"/>
            <a:ext cx="1669462" cy="30099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93FFAA56-9BE8-4067-90C5-09F0558EA274}"/>
              </a:ext>
            </a:extLst>
          </p:cNvPr>
          <p:cNvCxnSpPr>
            <a:cxnSpLocks/>
          </p:cNvCxnSpPr>
          <p:nvPr/>
        </p:nvCxnSpPr>
        <p:spPr>
          <a:xfrm>
            <a:off x="4919226" y="3621322"/>
            <a:ext cx="1676265" cy="1601179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met pijl 76">
            <a:extLst>
              <a:ext uri="{FF2B5EF4-FFF2-40B4-BE49-F238E27FC236}">
                <a16:creationId xmlns:a16="http://schemas.microsoft.com/office/drawing/2014/main" id="{33B7A935-7319-475B-856A-71EB51014FD2}"/>
              </a:ext>
            </a:extLst>
          </p:cNvPr>
          <p:cNvCxnSpPr>
            <a:cxnSpLocks/>
          </p:cNvCxnSpPr>
          <p:nvPr/>
        </p:nvCxnSpPr>
        <p:spPr>
          <a:xfrm>
            <a:off x="4782085" y="5256774"/>
            <a:ext cx="1787880" cy="111171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met pijl 78">
            <a:extLst>
              <a:ext uri="{FF2B5EF4-FFF2-40B4-BE49-F238E27FC236}">
                <a16:creationId xmlns:a16="http://schemas.microsoft.com/office/drawing/2014/main" id="{2A821BBA-C632-442E-B4EA-D6D843D28557}"/>
              </a:ext>
            </a:extLst>
          </p:cNvPr>
          <p:cNvCxnSpPr>
            <a:cxnSpLocks/>
          </p:cNvCxnSpPr>
          <p:nvPr/>
        </p:nvCxnSpPr>
        <p:spPr>
          <a:xfrm>
            <a:off x="4820319" y="5159012"/>
            <a:ext cx="1749646" cy="12350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609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6682</TotalTime>
  <Words>180</Words>
  <Application>Microsoft Office PowerPoint</Application>
  <PresentationFormat>Breedbeeld</PresentationFormat>
  <Paragraphs>43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Learning the basics of coding:  A short summary of the emotions of my life for the past six months</vt:lpstr>
      <vt:lpstr>PowerPoint-presentatie</vt:lpstr>
      <vt:lpstr>My Final assignment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Laudy</dc:creator>
  <cp:lastModifiedBy>Laudy</cp:lastModifiedBy>
  <cp:revision>18</cp:revision>
  <dcterms:created xsi:type="dcterms:W3CDTF">2018-03-14T21:29:18Z</dcterms:created>
  <dcterms:modified xsi:type="dcterms:W3CDTF">2018-03-20T17:45:32Z</dcterms:modified>
</cp:coreProperties>
</file>